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02415-A688-4DCB-A588-520A28BA66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Thema 3 basisstof 5 stambomen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F39E5FE-2F08-4292-B9F2-C22DF507F4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Biologie klas 3 Vmbo-GT</a:t>
            </a:r>
          </a:p>
        </p:txBody>
      </p:sp>
    </p:spTree>
    <p:extLst>
      <p:ext uri="{BB962C8B-B14F-4D97-AF65-F5344CB8AC3E}">
        <p14:creationId xmlns:p14="http://schemas.microsoft.com/office/powerpoint/2010/main" val="355744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3D493-C39E-4404-81BB-452F52EC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Stamboom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051299-6198-4FC7-B4C5-234DCFF36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Met een stamboom kun je zien hoe een eigenschap als (bv.) haarkleur is doorgegeven</a:t>
            </a:r>
          </a:p>
          <a:p>
            <a:r>
              <a:rPr lang="nl-NL" dirty="0"/>
              <a:t>Rondje: vrouw</a:t>
            </a:r>
          </a:p>
          <a:p>
            <a:r>
              <a:rPr lang="nl-NL" dirty="0"/>
              <a:t>Vierkantje: Man</a:t>
            </a:r>
          </a:p>
        </p:txBody>
      </p:sp>
    </p:spTree>
    <p:extLst>
      <p:ext uri="{BB962C8B-B14F-4D97-AF65-F5344CB8AC3E}">
        <p14:creationId xmlns:p14="http://schemas.microsoft.com/office/powerpoint/2010/main" val="1191722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EE21DC-2140-4982-91D5-185FDC308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stamboom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225590-F547-4AA7-A2D1-B00986691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03541"/>
            <a:ext cx="10178322" cy="4176052"/>
          </a:xfrm>
        </p:spPr>
        <p:txBody>
          <a:bodyPr/>
          <a:lstStyle/>
          <a:p>
            <a:r>
              <a:rPr lang="nl-NL" dirty="0"/>
              <a:t>Wat willen we?</a:t>
            </a:r>
          </a:p>
          <a:p>
            <a:r>
              <a:rPr lang="nl-NL" dirty="0">
                <a:sym typeface="Wingdings" panose="05000000000000000000" pitchFamily="2" charset="2"/>
              </a:rPr>
              <a:t> weten wat het Genotype weten van het gezin (in letter bv. Aa / </a:t>
            </a:r>
            <a:r>
              <a:rPr lang="nl-NL" dirty="0" err="1">
                <a:sym typeface="Wingdings" panose="05000000000000000000" pitchFamily="2" charset="2"/>
              </a:rPr>
              <a:t>aa</a:t>
            </a:r>
            <a:r>
              <a:rPr lang="nl-NL" dirty="0">
                <a:sym typeface="Wingdings" panose="05000000000000000000" pitchFamily="2" charset="2"/>
              </a:rPr>
              <a:t> / AA)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69425EA-FF5D-497A-B265-A7BD2218A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362" y="2715488"/>
            <a:ext cx="7258832" cy="385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B83AE-C2BE-4DFA-AECD-68A54CA18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E1F57B-A5C3-49D1-B986-3FC0E058F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Stap 1: stel vast welk Fenotype elk gezinslid heeft.</a:t>
            </a:r>
          </a:p>
          <a:p>
            <a:r>
              <a:rPr lang="nl-NL" dirty="0"/>
              <a:t>Moeder </a:t>
            </a:r>
            <a:r>
              <a:rPr lang="nl-NL" dirty="0">
                <a:sym typeface="Wingdings" panose="05000000000000000000" pitchFamily="2" charset="2"/>
              </a:rPr>
              <a:t> zwart haar</a:t>
            </a:r>
          </a:p>
          <a:p>
            <a:r>
              <a:rPr lang="nl-NL" dirty="0">
                <a:sym typeface="Wingdings" panose="05000000000000000000" pitchFamily="2" charset="2"/>
              </a:rPr>
              <a:t>Vader  zwart haar</a:t>
            </a:r>
          </a:p>
          <a:p>
            <a:r>
              <a:rPr lang="nl-NL" dirty="0">
                <a:sym typeface="Wingdings" panose="05000000000000000000" pitchFamily="2" charset="2"/>
              </a:rPr>
              <a:t>Zoon  zwart haar</a:t>
            </a:r>
          </a:p>
          <a:p>
            <a:r>
              <a:rPr lang="nl-NL" dirty="0">
                <a:sym typeface="Wingdings" panose="05000000000000000000" pitchFamily="2" charset="2"/>
              </a:rPr>
              <a:t>Dochter (1) zwart haar</a:t>
            </a:r>
          </a:p>
          <a:p>
            <a:r>
              <a:rPr lang="nl-NL" dirty="0">
                <a:sym typeface="Wingdings" panose="05000000000000000000" pitchFamily="2" charset="2"/>
              </a:rPr>
              <a:t>Dochter (2)  blond haar</a:t>
            </a:r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6AC7D6A-ECD7-490A-946E-9679A78CB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9300" y="257175"/>
            <a:ext cx="2286000" cy="25241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78FF9B3A-7FAA-4BE0-8B6E-8C7A62793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781300"/>
            <a:ext cx="582930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25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831932-B614-4FF4-B05F-8FB2AA40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B43244-3071-426A-ACD7-8518E2FE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65545"/>
            <a:ext cx="10178322" cy="4414047"/>
          </a:xfrm>
        </p:spPr>
        <p:txBody>
          <a:bodyPr>
            <a:normAutofit lnSpcReduction="10000"/>
          </a:bodyPr>
          <a:lstStyle/>
          <a:p>
            <a:r>
              <a:rPr lang="nl-NL" dirty="0"/>
              <a:t>Stap 2: stel het genotype vast van elk kind met het afwijkende fenotype</a:t>
            </a:r>
          </a:p>
          <a:p>
            <a:r>
              <a:rPr lang="nl-NL" dirty="0"/>
              <a:t>Wie heeft het afwijkede fenotype?</a:t>
            </a:r>
          </a:p>
          <a:p>
            <a:r>
              <a:rPr lang="nl-NL" dirty="0">
                <a:sym typeface="Wingdings" panose="05000000000000000000" pitchFamily="2" charset="2"/>
              </a:rPr>
              <a:t> Dochter met het blonde haar</a:t>
            </a:r>
          </a:p>
          <a:p>
            <a:r>
              <a:rPr lang="nl-NL" dirty="0">
                <a:sym typeface="Wingdings" panose="05000000000000000000" pitchFamily="2" charset="2"/>
              </a:rPr>
              <a:t>Waarom?</a:t>
            </a:r>
          </a:p>
          <a:p>
            <a:r>
              <a:rPr lang="nl-NL" dirty="0">
                <a:sym typeface="Wingdings" panose="05000000000000000000" pitchFamily="2" charset="2"/>
              </a:rPr>
              <a:t> de rest heeft zwart dus zij heeft iets 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     Anders dan de anderen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Het fenotype is </a:t>
            </a:r>
            <a:r>
              <a:rPr lang="nl-NL" dirty="0" err="1">
                <a:sym typeface="Wingdings" panose="05000000000000000000" pitchFamily="2" charset="2"/>
              </a:rPr>
              <a:t>aa</a:t>
            </a:r>
            <a:r>
              <a:rPr lang="nl-NL" dirty="0">
                <a:sym typeface="Wingdings" panose="05000000000000000000" pitchFamily="2" charset="2"/>
              </a:rPr>
              <a:t>, waarom?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Het komt vader voor (AA) dus is dit</a:t>
            </a:r>
          </a:p>
          <a:p>
            <a:pPr marL="457200" lvl="1" indent="0">
              <a:buNone/>
            </a:pPr>
            <a:r>
              <a:rPr lang="nl-NL" dirty="0">
                <a:sym typeface="Wingdings" panose="05000000000000000000" pitchFamily="2" charset="2"/>
              </a:rPr>
              <a:t>    dominant. </a:t>
            </a:r>
            <a:r>
              <a:rPr lang="nl-NL" dirty="0" err="1">
                <a:sym typeface="Wingdings" panose="05000000000000000000" pitchFamily="2" charset="2"/>
              </a:rPr>
              <a:t>aa</a:t>
            </a:r>
            <a:r>
              <a:rPr lang="nl-NL" dirty="0">
                <a:sym typeface="Wingdings" panose="05000000000000000000" pitchFamily="2" charset="2"/>
              </a:rPr>
              <a:t> is dus </a:t>
            </a:r>
            <a:r>
              <a:rPr lang="nl-NL" dirty="0" err="1">
                <a:sym typeface="Wingdings" panose="05000000000000000000" pitchFamily="2" charset="2"/>
              </a:rPr>
              <a:t>reccesief</a:t>
            </a:r>
            <a:r>
              <a:rPr lang="nl-NL" dirty="0">
                <a:sym typeface="Wingdings" panose="05000000000000000000" pitchFamily="2" charset="2"/>
              </a:rPr>
              <a:t> </a:t>
            </a:r>
          </a:p>
          <a:p>
            <a:pPr marL="457200" lvl="1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 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CBF718C-302E-4879-829C-12330088A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781300"/>
            <a:ext cx="5829300" cy="40767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4417B792-0180-40B0-817D-FA82C107E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9325" y="304800"/>
            <a:ext cx="208597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9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16C13-755C-4365-9BA5-1687FC7AC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57625"/>
            <a:ext cx="10178322" cy="1616892"/>
          </a:xfrm>
        </p:spPr>
        <p:txBody>
          <a:bodyPr/>
          <a:lstStyle/>
          <a:p>
            <a:r>
              <a:rPr lang="nl-NL" dirty="0"/>
              <a:t>Stap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2336E7-A642-457A-969A-9CBB0C2D2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26926"/>
            <a:ext cx="10178322" cy="4952666"/>
          </a:xfrm>
        </p:spPr>
        <p:txBody>
          <a:bodyPr>
            <a:normAutofit/>
          </a:bodyPr>
          <a:lstStyle/>
          <a:p>
            <a:r>
              <a:rPr lang="nl-NL" dirty="0"/>
              <a:t>Stap 3: Schrijf bij de stamboom wat je nu weet over het genotype van de andere gezinsleden.</a:t>
            </a:r>
          </a:p>
          <a:p>
            <a:r>
              <a:rPr lang="nl-NL" dirty="0"/>
              <a:t>Hoe weet je dit?</a:t>
            </a:r>
          </a:p>
          <a:p>
            <a:r>
              <a:rPr lang="nl-NL" dirty="0"/>
              <a:t>De ouders MOETEN een kleine a hebben anders kunnen hun geen kind krijgen van </a:t>
            </a:r>
            <a:r>
              <a:rPr lang="nl-NL" dirty="0" err="1"/>
              <a:t>aa</a:t>
            </a:r>
            <a:r>
              <a:rPr lang="nl-NL" dirty="0"/>
              <a:t>.</a:t>
            </a:r>
          </a:p>
          <a:p>
            <a:r>
              <a:rPr lang="nl-NL" dirty="0"/>
              <a:t>Dus hebben de ouders Aa hebben </a:t>
            </a:r>
            <a:r>
              <a:rPr lang="nl-NL" dirty="0">
                <a:sym typeface="Wingdings" panose="05000000000000000000" pitchFamily="2" charset="2"/>
              </a:rPr>
              <a:t> bv. de vader geeft A door en de moeder a  Aa.</a:t>
            </a:r>
          </a:p>
          <a:p>
            <a:r>
              <a:rPr lang="nl-NL" dirty="0">
                <a:sym typeface="Wingdings" panose="05000000000000000000" pitchFamily="2" charset="2"/>
              </a:rPr>
              <a:t>Het genotype van de kinderen (uitzondering dochter 2: blond haar) kun je niet weten</a:t>
            </a:r>
          </a:p>
          <a:p>
            <a:r>
              <a:rPr lang="nl-NL" dirty="0">
                <a:sym typeface="Wingdings" panose="05000000000000000000" pitchFamily="2" charset="2"/>
              </a:rPr>
              <a:t>Waarom niet?</a:t>
            </a:r>
          </a:p>
          <a:p>
            <a:r>
              <a:rPr lang="nl-NL" dirty="0">
                <a:sym typeface="Wingdings" panose="05000000000000000000" pitchFamily="2" charset="2"/>
              </a:rPr>
              <a:t>De vader kan a door geven en de moeder A  Aa.</a:t>
            </a:r>
          </a:p>
          <a:p>
            <a:r>
              <a:rPr lang="nl-NL" dirty="0">
                <a:sym typeface="Wingdings" panose="05000000000000000000" pitchFamily="2" charset="2"/>
              </a:rPr>
              <a:t>De vader kan a door geven en de moeder a  </a:t>
            </a:r>
            <a:r>
              <a:rPr lang="nl-NL" dirty="0" err="1">
                <a:sym typeface="Wingdings" panose="05000000000000000000" pitchFamily="2" charset="2"/>
              </a:rPr>
              <a:t>aa</a:t>
            </a:r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/>
              <a:t>  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6B8BF91-AEBE-43E9-8A46-8DB0837BA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179" y="4257675"/>
            <a:ext cx="2066925" cy="260032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ABA04D4-06B5-4FB9-833B-20A500F58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051" y="4362450"/>
            <a:ext cx="2457450" cy="249555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A11327F-A327-47EB-9D16-A075377464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9195" y="4441120"/>
            <a:ext cx="2251752" cy="241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32190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25</TotalTime>
  <Words>274</Words>
  <Application>Microsoft Office PowerPoint</Application>
  <PresentationFormat>Breedbeeld</PresentationFormat>
  <Paragraphs>39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Gill Sans MT</vt:lpstr>
      <vt:lpstr>Impact</vt:lpstr>
      <vt:lpstr>Wingdings</vt:lpstr>
      <vt:lpstr>Badge</vt:lpstr>
      <vt:lpstr>Thema 3 basisstof 5 stambomen</vt:lpstr>
      <vt:lpstr>Stamboom</vt:lpstr>
      <vt:lpstr>stamboom</vt:lpstr>
      <vt:lpstr>Stap 1</vt:lpstr>
      <vt:lpstr>Stap 2</vt:lpstr>
      <vt:lpstr>Stap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3 basisstof 5 stambomen</dc:title>
  <dc:creator>Paauwe, S.C.B.J. (Sjoerd) (3B)</dc:creator>
  <cp:lastModifiedBy>Paauwe, S.C.B.J. (Sjoerd) (3B)</cp:lastModifiedBy>
  <cp:revision>4</cp:revision>
  <dcterms:created xsi:type="dcterms:W3CDTF">2021-02-12T22:54:51Z</dcterms:created>
  <dcterms:modified xsi:type="dcterms:W3CDTF">2021-02-14T20:43:36Z</dcterms:modified>
</cp:coreProperties>
</file>